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15"/>
  </p:notesMasterIdLst>
  <p:handoutMasterIdLst>
    <p:handoutMasterId r:id="rId16"/>
  </p:handoutMasterIdLst>
  <p:sldIdLst>
    <p:sldId id="4119" r:id="rId5"/>
    <p:sldId id="4133" r:id="rId6"/>
    <p:sldId id="4146" r:id="rId7"/>
    <p:sldId id="4135" r:id="rId8"/>
    <p:sldId id="4136" r:id="rId9"/>
    <p:sldId id="4137" r:id="rId10"/>
    <p:sldId id="4138" r:id="rId11"/>
    <p:sldId id="4147" r:id="rId12"/>
    <p:sldId id="4148" r:id="rId13"/>
    <p:sldId id="4004" r:id="rId14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80" autoAdjust="0"/>
    <p:restoredTop sz="93792" autoAdjust="0"/>
  </p:normalViewPr>
  <p:slideViewPr>
    <p:cSldViewPr snapToGrid="0">
      <p:cViewPr varScale="1">
        <p:scale>
          <a:sx n="90" d="100"/>
          <a:sy n="90" d="100"/>
        </p:scale>
        <p:origin x="1074" y="78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01/08/2023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01/08/2023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1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549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968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099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656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9126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            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78306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880" r:id="rId51"/>
    <p:sldLayoutId id="2147483901" r:id="rId52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40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5211188" y="1893715"/>
            <a:ext cx="6594894" cy="232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REDE BLOCKCHAIN BRASIL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3600" b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Comitê Técnico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de 25 </a:t>
            </a:r>
            <a:r>
              <a:rPr lang="pt-BR" altLang="pt-BR" sz="20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jul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milber@bndes.gov.br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Pauta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Relato das iniciativas técnicas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Próxima sprint</a:t>
            </a:r>
          </a:p>
          <a:p>
            <a:pPr marL="514350" indent="-514350">
              <a:buFont typeface="+mj-lt"/>
              <a:buAutoNum type="arabicPeriod"/>
            </a:pPr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5282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Relato das iniciativas técnicas</a:t>
            </a:r>
          </a:p>
        </p:txBody>
      </p:sp>
    </p:spTree>
    <p:extLst>
      <p:ext uri="{BB962C8B-B14F-4D97-AF65-F5344CB8AC3E}">
        <p14:creationId xmlns:p14="http://schemas.microsoft.com/office/powerpoint/2010/main" val="885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9E522DC-A8DD-C2D6-925E-4C472B7032AC}"/>
              </a:ext>
            </a:extLst>
          </p:cNvPr>
          <p:cNvSpPr/>
          <p:nvPr/>
        </p:nvSpPr>
        <p:spPr>
          <a:xfrm>
            <a:off x="1371600" y="2164080"/>
            <a:ext cx="9804400" cy="319024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solidFill>
                  <a:srgbClr val="7030A0"/>
                </a:solidFill>
              </a:rPr>
              <a:t>Gantt</a:t>
            </a:r>
            <a:endParaRPr lang="pt-BR" b="1" dirty="0">
              <a:solidFill>
                <a:srgbClr val="7030A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CBE6D9-47F3-3C43-BECD-AEA323A32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407" y="1726964"/>
            <a:ext cx="11533186" cy="378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95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Relato das Iniciativas Técnicas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112674" y="1385888"/>
            <a:ext cx="10784686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 Básica (BNDES + Dataprev + TCU)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André está de folga (tirou 3 dias). Sem notícias sobre o andamento.</a:t>
            </a:r>
          </a:p>
          <a:p>
            <a:endParaRPr lang="pt-BR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Permissionamento (BNDES)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Testes de reset da rede e recuperação da mesma após um ataque.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Testes de adição 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(quantitativo). Observação de padrão comportamental.	</a:t>
            </a:r>
          </a:p>
        </p:txBody>
      </p:sp>
    </p:spTree>
    <p:extLst>
      <p:ext uri="{BB962C8B-B14F-4D97-AF65-F5344CB8AC3E}">
        <p14:creationId xmlns:p14="http://schemas.microsoft.com/office/powerpoint/2010/main" val="2790581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Relato das Iniciativas Técnicas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 (CPQD + </a:t>
            </a:r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Fazendo testes de comunicação entre o boot e outros nós.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ideia seria criar uma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rbb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registrar as métricas que estão trabalhando.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será feito o monitoramento/infra? (será marcado uma reunião)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 (</a:t>
            </a:r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Previsão para término do manual até a próxima semana.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Mitigações e tratamentos dos incidentes.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de Operações (BNDES)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 feito ajustes no manual, pois não fala sobre partícipes parceiros.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Outro desejo é que também fale sobre manual de projetos.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Gostaria que a Dataprev pudesse revisar o manual de operações afim de compartilhar suas considerações.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655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Relato das Iniciativas Técnicas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Observação (PUC-Rio) 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Faltando terminar o "MIT". Precisa de mais tempo para terminar algumas documentações.</a:t>
            </a: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DApps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(Prodemge)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Solicitação de reunião com o Gladstone para um alinhamento mais abrangente.</a:t>
            </a:r>
          </a:p>
          <a:p>
            <a:endParaRPr lang="pt-BR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Controle de uso e chaves privadas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Frente sem liderança</a:t>
            </a:r>
          </a:p>
        </p:txBody>
      </p:sp>
    </p:spTree>
    <p:extLst>
      <p:ext uri="{BB962C8B-B14F-4D97-AF65-F5344CB8AC3E}">
        <p14:creationId xmlns:p14="http://schemas.microsoft.com/office/powerpoint/2010/main" val="3960156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Próxima sprint</a:t>
            </a:r>
          </a:p>
        </p:txBody>
      </p:sp>
    </p:spTree>
    <p:extLst>
      <p:ext uri="{BB962C8B-B14F-4D97-AF65-F5344CB8AC3E}">
        <p14:creationId xmlns:p14="http://schemas.microsoft.com/office/powerpoint/2010/main" val="2130322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Próxima sprint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112674" y="1385888"/>
            <a:ext cx="10784686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Considerações gerais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9256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95aee72d-2f82-48e1-9078-193c2d8a0bda}" enabled="1" method="Privileged" siteId="{7e2324c6-6925-427e-b56d-4e6eda1675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1095</TotalTime>
  <Words>352</Words>
  <Application>Microsoft Office PowerPoint</Application>
  <PresentationFormat>Widescreen</PresentationFormat>
  <Paragraphs>79</Paragraphs>
  <Slides>10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Gustavo Sousa Pinho</cp:lastModifiedBy>
  <cp:revision>46</cp:revision>
  <cp:lastPrinted>2022-11-07T22:20:14Z</cp:lastPrinted>
  <dcterms:created xsi:type="dcterms:W3CDTF">2023-03-27T20:40:19Z</dcterms:created>
  <dcterms:modified xsi:type="dcterms:W3CDTF">2023-08-01T19:14:30Z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